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0"/>
  </p:notesMasterIdLst>
  <p:sldIdLst>
    <p:sldId id="256" r:id="rId2"/>
    <p:sldId id="257" r:id="rId3"/>
    <p:sldId id="265" r:id="rId4"/>
    <p:sldId id="258" r:id="rId5"/>
    <p:sldId id="266" r:id="rId6"/>
    <p:sldId id="260" r:id="rId7"/>
    <p:sldId id="267" r:id="rId8"/>
    <p:sldId id="262" r:id="rId9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91" autoAdjust="0"/>
    <p:restoredTop sz="94746" autoAdjust="0"/>
  </p:normalViewPr>
  <p:slideViewPr>
    <p:cSldViewPr>
      <p:cViewPr>
        <p:scale>
          <a:sx n="96" d="100"/>
          <a:sy n="96" d="100"/>
        </p:scale>
        <p:origin x="-312" y="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A2CE4F-DE11-4162-B666-04B50B7F392D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452DB-AEFA-4C4B-82A0-C111CA0741D5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764735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uhlý trojuholní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grpSp>
        <p:nvGrpSpPr>
          <p:cNvPr id="2" name="Skupin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Voľná form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Voľná form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Voľná form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Rovná spojnica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Zástupný symbol dátumu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1B77644-459B-4346-813B-347A96842BF1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19" name="Zástupný symbol päty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27" name="Zástupný symbol čísla snímky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59DD409-2C98-4211-9857-9072EF42939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B77644-459B-4346-813B-347A96842BF1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9DD409-2C98-4211-9857-9072EF429397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B77644-459B-4346-813B-347A96842BF1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9DD409-2C98-4211-9857-9072EF429397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7" name="Výložk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Výložk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B77644-459B-4346-813B-347A96842BF1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9DD409-2C98-4211-9857-9072EF429397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B77644-459B-4346-813B-347A96842BF1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9DD409-2C98-4211-9857-9072EF42939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B77644-459B-4346-813B-347A96842BF1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9DD409-2C98-4211-9857-9072EF429397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B77644-459B-4346-813B-347A96842BF1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9DD409-2C98-4211-9857-9072EF42939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1B77644-459B-4346-813B-347A96842BF1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9DD409-2C98-4211-9857-9072EF42939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1B77644-459B-4346-813B-347A96842BF1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59DD409-2C98-4211-9857-9072EF429397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8" name="Voľná forma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Voľná forma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Pravouhlý trojuholní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Rovná spojnica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Výložk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Výložk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B77644-459B-4346-813B-347A96842BF1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9DD409-2C98-4211-9857-9072EF42939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B77644-459B-4346-813B-347A96842BF1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59DD409-2C98-4211-9857-9072EF42939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oľná forma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Voľná forma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Pravouhlý trojuholní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Rovná spojnica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ástupný symbol nadpis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0" name="Zástupný symbol tex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1B77644-459B-4346-813B-347A96842BF1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22" name="Zástupný symbol päty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18" name="Zástupný symbol čísla snímky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59DD409-2C98-4211-9857-9072EF429397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k-SK" i="1" dirty="0" smtClean="0"/>
              <a:t> </a:t>
            </a:r>
            <a:br>
              <a:rPr lang="sk-SK" i="1" dirty="0" smtClean="0"/>
            </a:br>
            <a:r>
              <a:rPr lang="sk-SK" i="1" dirty="0" smtClean="0"/>
              <a:t/>
            </a:r>
            <a:br>
              <a:rPr lang="sk-SK" i="1" dirty="0" smtClean="0"/>
            </a:br>
            <a:r>
              <a:rPr lang="sk-SK" i="1" dirty="0" smtClean="0"/>
              <a:t/>
            </a:r>
            <a:br>
              <a:rPr lang="sk-SK" i="1" dirty="0" smtClean="0"/>
            </a:br>
            <a:r>
              <a:rPr lang="sk-SK" i="1" dirty="0" smtClean="0"/>
              <a:t/>
            </a:r>
            <a:br>
              <a:rPr lang="sk-SK" i="1" dirty="0" smtClean="0"/>
            </a:br>
            <a:r>
              <a:rPr lang="sk-SK" i="1" dirty="0" smtClean="0"/>
              <a:t>Bezpečné skladovanie         </a:t>
            </a:r>
            <a:br>
              <a:rPr lang="sk-SK" i="1" dirty="0" smtClean="0"/>
            </a:br>
            <a:r>
              <a:rPr lang="sk-SK" i="1" dirty="0" smtClean="0"/>
              <a:t>a príprava jedla  </a:t>
            </a:r>
            <a:endParaRPr lang="sk-SK" b="1" i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457200" y="1481328"/>
            <a:ext cx="7758138" cy="4525963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sk-SK" sz="3600" i="1" dirty="0" smtClean="0"/>
              <a:t>1. Prezentácia o spôsoboch        	uskladnenia potravín</a:t>
            </a:r>
          </a:p>
          <a:p>
            <a:r>
              <a:rPr lang="sk-SK" sz="3600" i="1" dirty="0" smtClean="0"/>
              <a:t>2. Putujúci fotoaparát</a:t>
            </a:r>
          </a:p>
          <a:p>
            <a:r>
              <a:rPr lang="sk-SK" sz="3600" i="1" dirty="0" smtClean="0"/>
              <a:t>3. Príprava ovocného šalátu</a:t>
            </a:r>
          </a:p>
          <a:p>
            <a:r>
              <a:rPr lang="sk-SK" sz="3600" i="1" dirty="0" smtClean="0"/>
              <a:t>4. Uskladňovanie  potravín  </a:t>
            </a:r>
          </a:p>
          <a:p>
            <a:pPr>
              <a:buNone/>
            </a:pPr>
            <a:r>
              <a:rPr lang="sk-SK" sz="3600" i="1" dirty="0" smtClean="0"/>
              <a:t>      v obchode</a:t>
            </a:r>
          </a:p>
          <a:p>
            <a:endParaRPr lang="sk-SK" sz="3600" i="1" dirty="0" smtClean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i="1" dirty="0" smtClean="0"/>
              <a:t>Aktivity k danej téme</a:t>
            </a:r>
            <a:endParaRPr lang="sk-SK" i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PA2402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4407" y="1535271"/>
            <a:ext cx="7195185" cy="4417695"/>
          </a:xfrm>
          <a:effectLst>
            <a:outerShdw blurRad="50800" dist="50800" dir="5400000" algn="ctr" rotWithShape="0">
              <a:schemeClr val="accent3">
                <a:lumMod val="40000"/>
                <a:lumOff val="60000"/>
              </a:schemeClr>
            </a:outerShdw>
          </a:effectLst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sk-SK" sz="2400" dirty="0" smtClean="0"/>
              <a:t>1. Aktivita</a:t>
            </a:r>
            <a:br>
              <a:rPr lang="sk-SK" sz="2400" dirty="0" smtClean="0"/>
            </a:br>
            <a:r>
              <a:rPr lang="sk-SK" sz="2400" dirty="0" smtClean="0"/>
              <a:t>Z prezentácii sa dozvedeli o  možnostiach  bezpečného uskladnenia potravín</a:t>
            </a:r>
            <a:endParaRPr lang="sk-SK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457200" y="2285992"/>
            <a:ext cx="7400948" cy="3721299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sk-SK" sz="2800" i="1" u="sng" dirty="0" smtClean="0"/>
              <a:t>Putujúci fotoaparát</a:t>
            </a:r>
            <a:r>
              <a:rPr lang="sk-SK" sz="2800" i="1" dirty="0" smtClean="0"/>
              <a:t>:</a:t>
            </a:r>
          </a:p>
          <a:p>
            <a:pPr marL="109728" indent="0">
              <a:buNone/>
            </a:pPr>
            <a:r>
              <a:rPr lang="sk-SK" sz="2800" i="1" dirty="0" smtClean="0"/>
              <a:t>Deti odfotili potraviny/ovocie, zeleninu/,  ktoré vypestovali ich rodičia a boli uskladnené na zimné obdobie.</a:t>
            </a:r>
          </a:p>
          <a:p>
            <a:endParaRPr lang="sk-SK" sz="2000" i="1" dirty="0" smtClean="0"/>
          </a:p>
          <a:p>
            <a:endParaRPr lang="sk-SK" sz="2000" i="1" dirty="0" smtClean="0"/>
          </a:p>
          <a:p>
            <a:pPr marL="109728" indent="0">
              <a:buNone/>
            </a:pPr>
            <a:r>
              <a:rPr lang="sk-SK" sz="2800" i="1" dirty="0" smtClean="0"/>
              <a:t>Čo  zistili:</a:t>
            </a:r>
          </a:p>
          <a:p>
            <a:r>
              <a:rPr lang="sk-SK" sz="2000" i="1" dirty="0" smtClean="0"/>
              <a:t>Uskladnenie bolo v chladných priestoroch.</a:t>
            </a:r>
          </a:p>
          <a:p>
            <a:r>
              <a:rPr lang="sk-SK" sz="2000" i="1" dirty="0" smtClean="0"/>
              <a:t>Miestnosti boli tmavé.</a:t>
            </a:r>
          </a:p>
          <a:p>
            <a:r>
              <a:rPr lang="sk-SK" sz="2000" i="1" dirty="0" smtClean="0"/>
              <a:t>Ovocie nebolo spolu so zeleninou.</a:t>
            </a:r>
          </a:p>
          <a:p>
            <a:endParaRPr lang="sk-SK" sz="2000" i="1" dirty="0" smtClean="0"/>
          </a:p>
          <a:p>
            <a:endParaRPr lang="sk-SK" sz="2000" i="1" dirty="0" smtClean="0"/>
          </a:p>
          <a:p>
            <a:endParaRPr lang="sk-SK" sz="2000" i="1" dirty="0" smtClean="0"/>
          </a:p>
          <a:p>
            <a:endParaRPr lang="sk-SK" sz="2000" i="1" dirty="0" smtClean="0"/>
          </a:p>
          <a:p>
            <a:endParaRPr lang="sk-SK" sz="2000" i="1" dirty="0" smtClean="0"/>
          </a:p>
          <a:p>
            <a:endParaRPr lang="sk-SK" sz="2000" i="1" dirty="0" smtClean="0"/>
          </a:p>
          <a:p>
            <a:endParaRPr lang="sk-SK" sz="2000" i="1" dirty="0" smtClean="0"/>
          </a:p>
          <a:p>
            <a:endParaRPr lang="sk-SK" sz="2000" i="1" dirty="0" smtClean="0"/>
          </a:p>
          <a:p>
            <a:pPr>
              <a:buNone/>
            </a:pPr>
            <a:endParaRPr lang="sk-SK" sz="2000" i="1" dirty="0" smtClean="0"/>
          </a:p>
          <a:p>
            <a:endParaRPr lang="sk-SK" sz="2000" i="1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714348" y="571480"/>
            <a:ext cx="8229600" cy="1143000"/>
          </a:xfrm>
        </p:spPr>
        <p:txBody>
          <a:bodyPr>
            <a:normAutofit/>
          </a:bodyPr>
          <a:lstStyle/>
          <a:p>
            <a:r>
              <a:rPr lang="sk-SK" sz="3600" i="1" dirty="0" smtClean="0"/>
              <a:t>2. aktivita</a:t>
            </a:r>
            <a:endParaRPr lang="sk-SK" sz="3600" i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PA2500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500174"/>
            <a:ext cx="3555949" cy="2863852"/>
          </a:xfr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Uskladnenie podľa fotografií detí</a:t>
            </a:r>
            <a:endParaRPr lang="sk-SK" dirty="0"/>
          </a:p>
        </p:txBody>
      </p:sp>
      <p:pic>
        <p:nvPicPr>
          <p:cNvPr id="5" name="Obrázek 4" descr="PA250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86182" y="1500174"/>
            <a:ext cx="2286016" cy="2764651"/>
          </a:xfrm>
          <a:prstGeom prst="rect">
            <a:avLst/>
          </a:prstGeom>
        </p:spPr>
      </p:pic>
      <p:pic>
        <p:nvPicPr>
          <p:cNvPr id="6" name="Obrázek 5" descr="PA25000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15074" y="1928802"/>
            <a:ext cx="2530569" cy="3714776"/>
          </a:xfrm>
          <a:prstGeom prst="rect">
            <a:avLst/>
          </a:prstGeom>
        </p:spPr>
      </p:pic>
      <p:pic>
        <p:nvPicPr>
          <p:cNvPr id="7" name="Obrázek 6" descr="PA25001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321812">
            <a:off x="300680" y="4485122"/>
            <a:ext cx="2793370" cy="1963099"/>
          </a:xfrm>
          <a:prstGeom prst="rect">
            <a:avLst/>
          </a:prstGeom>
        </p:spPr>
      </p:pic>
      <p:pic>
        <p:nvPicPr>
          <p:cNvPr id="8" name="Obrázek 7" descr="PA16003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57620" y="4429132"/>
            <a:ext cx="2214578" cy="19507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pro obsah 4" descr="PA16002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229644"/>
            <a:ext cx="4038600" cy="3028950"/>
          </a:xfrm>
        </p:spPr>
      </p:pic>
      <p:pic>
        <p:nvPicPr>
          <p:cNvPr id="7" name="Zástupný symbol pro obsah 6" descr="PA16001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543746"/>
            <a:ext cx="4038600" cy="4400745"/>
          </a:xfr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i="1" dirty="0" smtClean="0"/>
              <a:t>3. Aktivita</a:t>
            </a:r>
            <a:r>
              <a:rPr lang="sk-SK" b="0" i="1" dirty="0" smtClean="0"/>
              <a:t/>
            </a:r>
            <a:br>
              <a:rPr lang="sk-SK" b="0" i="1" dirty="0" smtClean="0"/>
            </a:br>
            <a:r>
              <a:rPr lang="sk-SK" sz="2700" i="1" dirty="0" smtClean="0"/>
              <a:t>Príprava ovocného šalátu z vlastných produktov</a:t>
            </a:r>
            <a:endParaRPr lang="sk-SK" sz="2700" i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pro obsah 4" descr="PA14008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229644"/>
            <a:ext cx="4038600" cy="3028950"/>
          </a:xfrm>
        </p:spPr>
      </p:pic>
      <p:pic>
        <p:nvPicPr>
          <p:cNvPr id="6" name="Zástupný symbol pro obsah 5" descr="PA14008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119743"/>
            <a:ext cx="4038600" cy="3248752"/>
          </a:xfrm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sk-SK" dirty="0" smtClean="0"/>
              <a:t>Uskladnenie potravín sme si pozreli aj v obchode s potravinami</a:t>
            </a:r>
            <a:endParaRPr lang="sk-SK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285720" y="571480"/>
            <a:ext cx="8429684" cy="5698022"/>
          </a:xfrm>
        </p:spPr>
        <p:txBody>
          <a:bodyPr/>
          <a:lstStyle/>
          <a:p>
            <a:endParaRPr lang="sk-SK" dirty="0"/>
          </a:p>
        </p:txBody>
      </p:sp>
      <p:sp useBgFill="1"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500034" y="1500174"/>
            <a:ext cx="7858180" cy="4286280"/>
          </a:xfrm>
          <a:ln>
            <a:solidFill>
              <a:schemeClr val="accent1">
                <a:lumMod val="75000"/>
              </a:schemeClr>
            </a:solidFill>
          </a:ln>
          <a:effectLst>
            <a:outerShdw blurRad="50800" dist="50800" dir="5400000" algn="ctr" rotWithShape="0">
              <a:schemeClr val="accent1">
                <a:lumMod val="60000"/>
                <a:lumOff val="40000"/>
              </a:schemeClr>
            </a:outerShdw>
          </a:effectLst>
        </p:spPr>
        <p:txBody>
          <a:bodyPr>
            <a:normAutofit fontScale="92500" lnSpcReduction="20000"/>
          </a:bodyPr>
          <a:lstStyle/>
          <a:p>
            <a:endParaRPr lang="sk-SK" sz="1600" i="1" dirty="0" smtClean="0"/>
          </a:p>
          <a:p>
            <a:r>
              <a:rPr lang="sk-SK" sz="1600" i="1" u="sng" dirty="0" smtClean="0"/>
              <a:t>Názov školy</a:t>
            </a:r>
            <a:r>
              <a:rPr lang="sk-SK" sz="1600" i="1" dirty="0" smtClean="0"/>
              <a:t>: Základná škola s materskou školou, Plavnica 244</a:t>
            </a:r>
          </a:p>
          <a:p>
            <a:endParaRPr lang="sk-SK" sz="1600" i="1" dirty="0" smtClean="0"/>
          </a:p>
          <a:p>
            <a:r>
              <a:rPr lang="sk-SK" sz="1600" i="1" u="sng" dirty="0" smtClean="0"/>
              <a:t>Adresa školy:</a:t>
            </a:r>
            <a:r>
              <a:rPr lang="sk-SK" sz="1600" i="1" dirty="0" smtClean="0"/>
              <a:t> Plavnica 244, 065 45 Plavnica</a:t>
            </a:r>
          </a:p>
          <a:p>
            <a:endParaRPr lang="sk-SK" sz="1600" i="1" dirty="0" smtClean="0"/>
          </a:p>
          <a:p>
            <a:r>
              <a:rPr lang="sk-SK" sz="1600" i="1" u="sng" dirty="0" smtClean="0"/>
              <a:t>Autor:</a:t>
            </a:r>
            <a:r>
              <a:rPr lang="sk-SK" sz="1600" i="1" dirty="0" smtClean="0"/>
              <a:t> Viera </a:t>
            </a:r>
            <a:r>
              <a:rPr lang="sk-SK" sz="1600" i="1" dirty="0" err="1" smtClean="0"/>
              <a:t>Štupáková</a:t>
            </a:r>
            <a:r>
              <a:rPr lang="sk-SK" sz="1600" i="1" dirty="0" smtClean="0"/>
              <a:t>, tel.0907338583, </a:t>
            </a:r>
            <a:r>
              <a:rPr lang="sk-SK" sz="1600" i="1" dirty="0" err="1" smtClean="0"/>
              <a:t>arievstupakova@centrum.sk</a:t>
            </a:r>
            <a:endParaRPr lang="sk-SK" sz="1600" i="1" dirty="0" smtClean="0"/>
          </a:p>
          <a:p>
            <a:endParaRPr lang="sk-SK" sz="1600" i="1" dirty="0" smtClean="0"/>
          </a:p>
          <a:p>
            <a:r>
              <a:rPr lang="sk-SK" sz="1600" i="1" u="sng" dirty="0" smtClean="0"/>
              <a:t>Mená žiakov: </a:t>
            </a:r>
            <a:r>
              <a:rPr lang="sk-SK" sz="1200" i="1" u="sng" dirty="0" smtClean="0"/>
              <a:t>Tomáš</a:t>
            </a:r>
            <a:r>
              <a:rPr lang="sk-SK" sz="1200" i="1" dirty="0" smtClean="0"/>
              <a:t> </a:t>
            </a:r>
            <a:r>
              <a:rPr lang="sk-SK" sz="1200" i="1" dirty="0" err="1" smtClean="0"/>
              <a:t>Barkoci</a:t>
            </a:r>
            <a:r>
              <a:rPr lang="sk-SK" sz="1200" i="1" dirty="0" smtClean="0"/>
              <a:t>, Emília Hudáková, Lenka </a:t>
            </a:r>
            <a:r>
              <a:rPr lang="sk-SK" sz="1200" i="1" dirty="0" err="1" smtClean="0"/>
              <a:t>Kožíková</a:t>
            </a:r>
            <a:r>
              <a:rPr lang="sk-SK" sz="1200" i="1" dirty="0" smtClean="0"/>
              <a:t>, Ján </a:t>
            </a:r>
            <a:r>
              <a:rPr lang="sk-SK" sz="1200" i="1" dirty="0" err="1" smtClean="0"/>
              <a:t>Bebko</a:t>
            </a:r>
            <a:r>
              <a:rPr lang="sk-SK" sz="1200" i="1" dirty="0" smtClean="0"/>
              <a:t>, Lívia Hudáková, Alexandra </a:t>
            </a:r>
            <a:r>
              <a:rPr lang="sk-SK" sz="1200" i="1" dirty="0" err="1" smtClean="0"/>
              <a:t>Hnatová</a:t>
            </a:r>
            <a:r>
              <a:rPr lang="sk-SK" sz="1200" i="1" dirty="0" smtClean="0"/>
              <a:t>, Jakub Huba, Samuel </a:t>
            </a:r>
            <a:r>
              <a:rPr lang="sk-SK" sz="1200" i="1" dirty="0" err="1" smtClean="0"/>
              <a:t>Geci</a:t>
            </a:r>
            <a:r>
              <a:rPr lang="sk-SK" sz="1200" i="1" dirty="0" smtClean="0"/>
              <a:t>, Juraj </a:t>
            </a:r>
            <a:r>
              <a:rPr lang="sk-SK" sz="1200" i="1" dirty="0" err="1" smtClean="0"/>
              <a:t>Sklenárik</a:t>
            </a:r>
            <a:r>
              <a:rPr lang="sk-SK" sz="1200" i="1" dirty="0" smtClean="0"/>
              <a:t>, Lenka </a:t>
            </a:r>
            <a:r>
              <a:rPr lang="sk-SK" sz="1200" i="1" dirty="0" err="1" smtClean="0"/>
              <a:t>Kyšeľová</a:t>
            </a:r>
            <a:r>
              <a:rPr lang="sk-SK" sz="1200" i="1" dirty="0" smtClean="0"/>
              <a:t>, Katarína </a:t>
            </a:r>
            <a:r>
              <a:rPr lang="sk-SK" sz="1200" i="1" dirty="0" err="1" smtClean="0"/>
              <a:t>Kyšeľová</a:t>
            </a:r>
            <a:r>
              <a:rPr lang="sk-SK" sz="1200" i="1" dirty="0" smtClean="0"/>
              <a:t>, Marko </a:t>
            </a:r>
            <a:r>
              <a:rPr lang="sk-SK" sz="1200" i="1" dirty="0" err="1" smtClean="0"/>
              <a:t>Frohlich</a:t>
            </a:r>
            <a:r>
              <a:rPr lang="sk-SK" sz="1200" i="1" dirty="0" smtClean="0"/>
              <a:t>, Jakub </a:t>
            </a:r>
            <a:r>
              <a:rPr lang="sk-SK" sz="1200" i="1" dirty="0" err="1" smtClean="0"/>
              <a:t>Rindoš</a:t>
            </a:r>
            <a:r>
              <a:rPr lang="sk-SK" sz="1200" i="1" dirty="0" smtClean="0"/>
              <a:t>, Sára </a:t>
            </a:r>
            <a:r>
              <a:rPr lang="sk-SK" sz="1200" i="1" dirty="0" err="1" smtClean="0"/>
              <a:t>Sakmárová</a:t>
            </a:r>
            <a:r>
              <a:rPr lang="sk-SK" sz="1200" i="1" dirty="0" smtClean="0"/>
              <a:t>, Michal </a:t>
            </a:r>
            <a:r>
              <a:rPr lang="sk-SK" sz="1200" i="1" dirty="0" err="1" smtClean="0"/>
              <a:t>Sklenárik</a:t>
            </a:r>
            <a:r>
              <a:rPr lang="sk-SK" sz="1200" i="1" dirty="0" smtClean="0"/>
              <a:t>,  Mário </a:t>
            </a:r>
            <a:r>
              <a:rPr lang="sk-SK" sz="1200" i="1" dirty="0" err="1" smtClean="0"/>
              <a:t>Ševčik</a:t>
            </a:r>
            <a:r>
              <a:rPr lang="sk-SK" sz="1200" i="1" dirty="0" smtClean="0"/>
              <a:t>, Šimon </a:t>
            </a:r>
            <a:r>
              <a:rPr lang="sk-SK" sz="1200" i="1" dirty="0" err="1" smtClean="0"/>
              <a:t>Žoldák</a:t>
            </a:r>
            <a:r>
              <a:rPr lang="sk-SK" sz="1200" i="1" dirty="0" smtClean="0"/>
              <a:t>,  Miloš Varga, Sebastián Vlnka,  Timotej </a:t>
            </a:r>
            <a:r>
              <a:rPr lang="sk-SK" sz="1200" i="1" dirty="0" err="1" smtClean="0"/>
              <a:t>Vyparina</a:t>
            </a:r>
            <a:r>
              <a:rPr lang="sk-SK" sz="1200" i="1" dirty="0" smtClean="0"/>
              <a:t>,.</a:t>
            </a:r>
          </a:p>
          <a:p>
            <a:endParaRPr lang="sk-SK" sz="1200" i="1" dirty="0" smtClean="0"/>
          </a:p>
          <a:p>
            <a:r>
              <a:rPr lang="sk-SK" sz="1600" i="1" u="sng" dirty="0" smtClean="0"/>
              <a:t>ŠKD: ročník </a:t>
            </a:r>
            <a:r>
              <a:rPr lang="sk-SK" sz="1600" i="1" dirty="0" smtClean="0"/>
              <a:t>druhý  a tretí</a:t>
            </a:r>
          </a:p>
          <a:p>
            <a:endParaRPr lang="sk-SK" sz="1600" i="1" dirty="0" smtClean="0"/>
          </a:p>
          <a:p>
            <a:r>
              <a:rPr lang="sk-SK" sz="1600" i="1" u="sng" dirty="0" smtClean="0"/>
              <a:t>Počet zúčastnených</a:t>
            </a:r>
            <a:r>
              <a:rPr lang="sk-SK" sz="1600" i="1" dirty="0" smtClean="0"/>
              <a:t>: 20</a:t>
            </a:r>
            <a:endParaRPr lang="sk-SK" sz="1200" i="1" dirty="0" smtClean="0"/>
          </a:p>
          <a:p>
            <a:endParaRPr lang="sk-SK" sz="1200" i="1" dirty="0" smtClean="0"/>
          </a:p>
          <a:p>
            <a:r>
              <a:rPr lang="sk-SK" sz="1600" i="1" u="sng" dirty="0" smtClean="0"/>
              <a:t>Denná téma: </a:t>
            </a:r>
            <a:r>
              <a:rPr lang="sk-SK" sz="1600" i="1" dirty="0" smtClean="0"/>
              <a:t>Bezpečné skladovanie a príprava jedla</a:t>
            </a:r>
          </a:p>
          <a:p>
            <a:pPr marL="109728" indent="0">
              <a:buNone/>
            </a:pPr>
            <a:endParaRPr lang="sk-SK" sz="1600" i="1" dirty="0" smtClean="0"/>
          </a:p>
          <a:p>
            <a:r>
              <a:rPr lang="sk-SK" sz="1600" i="1" u="sng" dirty="0" smtClean="0"/>
              <a:t>Celkový počet žiakov školy:</a:t>
            </a:r>
            <a:r>
              <a:rPr lang="sk-SK" sz="1600" i="1" dirty="0" smtClean="0"/>
              <a:t> 238</a:t>
            </a:r>
            <a:endParaRPr lang="sk-SK" sz="1600" i="1" u="sng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la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Hal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Arkád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337</TotalTime>
  <Words>187</Words>
  <Application>Microsoft Office PowerPoint</Application>
  <PresentationFormat>Prezentácia na obrazovke (4:3)</PresentationFormat>
  <Paragraphs>44</Paragraphs>
  <Slides>8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9" baseType="lpstr">
      <vt:lpstr>Hala</vt:lpstr>
      <vt:lpstr>     Bezpečné skladovanie          a príprava jedla  </vt:lpstr>
      <vt:lpstr>Aktivity k danej téme</vt:lpstr>
      <vt:lpstr>1. Aktivita Z prezentácii sa dozvedeli o  možnostiach  bezpečného uskladnenia potravín</vt:lpstr>
      <vt:lpstr>2. aktivita</vt:lpstr>
      <vt:lpstr>Uskladnenie podľa fotografií detí</vt:lpstr>
      <vt:lpstr>3. Aktivita Príprava ovocného šalátu z vlastných produktov</vt:lpstr>
      <vt:lpstr>Uskladnenie potravín sme si pozreli aj v obchode s potravinami</vt:lpstr>
      <vt:lpstr>Snímka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SEZÓNNOSŤ POTRAVÍN</dc:title>
  <dc:creator>Ivan</dc:creator>
  <cp:lastModifiedBy>Uzivatel</cp:lastModifiedBy>
  <cp:revision>41</cp:revision>
  <dcterms:created xsi:type="dcterms:W3CDTF">2014-10-21T15:43:43Z</dcterms:created>
  <dcterms:modified xsi:type="dcterms:W3CDTF">2014-10-28T10:31:46Z</dcterms:modified>
</cp:coreProperties>
</file>